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6" r:id="rId3"/>
    <p:sldId id="257" r:id="rId4"/>
    <p:sldId id="258" r:id="rId5"/>
    <p:sldId id="259" r:id="rId6"/>
    <p:sldId id="275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519952" y="2408238"/>
            <a:ext cx="5038165" cy="2387600"/>
          </a:xfrm>
        </p:spPr>
        <p:txBody>
          <a:bodyPr>
            <a:normAutofit fontScale="90000"/>
          </a:bodyPr>
          <a:lstStyle/>
          <a:p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拒絕一級傷害，遠離依托咪酯：</a:t>
            </a:r>
            <a:b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不依托、不嘗試、不隱瞞、要求助</a:t>
            </a:r>
            <a:b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b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7" name="圖片 6" descr="喪屍煙油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93"/>
          <a:stretch/>
        </p:blipFill>
        <p:spPr bwMode="auto">
          <a:xfrm>
            <a:off x="5558117" y="0"/>
            <a:ext cx="6606988" cy="68579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3129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419100" y="-100805"/>
            <a:ext cx="4619625" cy="1604962"/>
          </a:xfrm>
        </p:spPr>
        <p:txBody>
          <a:bodyPr>
            <a:normAutofit fontScale="90000"/>
          </a:bodyPr>
          <a:lstStyle/>
          <a:p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「人權教育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宣導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7" name="圖片 6" descr="推動人權教育的六個途徑（圖片1）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54" y="2563812"/>
            <a:ext cx="5567521" cy="4294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 descr="https://www.ey.gov.tw/File/F0761759331FDD80?S=L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682" y="88265"/>
            <a:ext cx="6343968" cy="65220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070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3088341" y="-538955"/>
            <a:ext cx="6455709" cy="1604962"/>
          </a:xfrm>
        </p:spPr>
        <p:txBody>
          <a:bodyPr>
            <a:norm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民主法治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教育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宣導</a:t>
            </a: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6" name="圖片 5" descr="L:\我的雲端硬碟\★友善校園\法治教育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44" y="1142206"/>
            <a:ext cx="12009755" cy="57157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314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4202766" y="-712789"/>
            <a:ext cx="4303059" cy="1604962"/>
          </a:xfrm>
        </p:spPr>
        <p:txBody>
          <a:bodyPr>
            <a:norm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品德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教育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宣導</a:t>
            </a: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7" name="圖片 6" descr="L:\我的雲端硬碟\★友善校園\品德教育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06" r="1016"/>
          <a:stretch/>
        </p:blipFill>
        <p:spPr bwMode="auto">
          <a:xfrm>
            <a:off x="0" y="892173"/>
            <a:ext cx="12192000" cy="59658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971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2476500" y="-712789"/>
            <a:ext cx="7067549" cy="1604962"/>
          </a:xfrm>
        </p:spPr>
        <p:txBody>
          <a:bodyPr>
            <a:norm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「跟蹤騷擾防制法宣導」</a:t>
            </a: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6" name="圖片 5" descr="https://innovation99.com.tw/photos/shares/resource/112-1-friendly-school/national-112-Friendly5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9" t="18930" r="15441"/>
          <a:stretch/>
        </p:blipFill>
        <p:spPr bwMode="auto">
          <a:xfrm>
            <a:off x="0" y="892173"/>
            <a:ext cx="12192000" cy="59658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361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2333625" y="-712789"/>
            <a:ext cx="7867650" cy="1604962"/>
          </a:xfrm>
        </p:spPr>
        <p:txBody>
          <a:bodyPr>
            <a:normAutofit/>
          </a:bodyPr>
          <a:lstStyle/>
          <a:p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數位素養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教育宣導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7" name="圖片 6" descr="L:\我的雲端硬碟\★友善校園\數位素養教育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" t="12386" r="11733" b="52668"/>
          <a:stretch/>
        </p:blipFill>
        <p:spPr bwMode="auto">
          <a:xfrm>
            <a:off x="0" y="771525"/>
            <a:ext cx="12192000" cy="6086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525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0" y="0"/>
            <a:ext cx="7867650" cy="1604962"/>
          </a:xfrm>
        </p:spPr>
        <p:txBody>
          <a:bodyPr>
            <a:normAutofit/>
          </a:bodyPr>
          <a:lstStyle/>
          <a:p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生命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教育宣導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7" name="圖片 6" descr="L:\我的雲端硬碟\★友善校園\數位素養教育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" t="52364" r="54751" b="-1765"/>
          <a:stretch/>
        </p:blipFill>
        <p:spPr bwMode="auto">
          <a:xfrm>
            <a:off x="5405437" y="-1"/>
            <a:ext cx="4848225" cy="7077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085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2714625" y="-617539"/>
            <a:ext cx="7867650" cy="1604962"/>
          </a:xfrm>
        </p:spPr>
        <p:txBody>
          <a:bodyPr>
            <a:normAutofit/>
          </a:bodyPr>
          <a:lstStyle/>
          <a:p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防制校園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詐騙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宣導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6" name="圖片 5" descr="https://innovation99.com.tw/photos/shares/resource/112-2-friendly-school/112-2-friendly-school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87422"/>
            <a:ext cx="12192001" cy="5870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284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3257550" y="-611193"/>
            <a:ext cx="7867650" cy="1604962"/>
          </a:xfrm>
        </p:spPr>
        <p:txBody>
          <a:bodyPr>
            <a:normAutofit/>
          </a:bodyPr>
          <a:lstStyle/>
          <a:p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交通安全宣導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7" name="圖片 6" descr="https://innovation99.com.tw/photos/shares/resource/112-2-friendly-school/112-2-friendly-school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08844"/>
            <a:ext cx="12192001" cy="59491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010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3028950" y="-601668"/>
            <a:ext cx="7867650" cy="1604962"/>
          </a:xfrm>
        </p:spPr>
        <p:txBody>
          <a:bodyPr>
            <a:normAutofit/>
          </a:bodyPr>
          <a:lstStyle/>
          <a:p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性別平等教育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宣導」</a:t>
            </a: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6" name="圖片 5" descr="L:\我的雲端硬碟\★友善校園\性別平等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" t="28444" r="2418"/>
          <a:stretch/>
        </p:blipFill>
        <p:spPr bwMode="auto">
          <a:xfrm>
            <a:off x="0" y="1143000"/>
            <a:ext cx="12192000" cy="571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270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2514600" y="-696919"/>
            <a:ext cx="7867650" cy="1604962"/>
          </a:xfrm>
        </p:spPr>
        <p:txBody>
          <a:bodyPr>
            <a:normAutofit/>
          </a:bodyPr>
          <a:lstStyle/>
          <a:p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「尊重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多元文化理念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宣導」</a:t>
            </a: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7" name="圖片 6" descr="L:\我的雲端硬碟\★友善校園\尊重多元文化理念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0" t="23461" r="2884"/>
          <a:stretch/>
        </p:blipFill>
        <p:spPr bwMode="auto">
          <a:xfrm>
            <a:off x="5840412" y="993768"/>
            <a:ext cx="6351588" cy="5864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 descr="https://innovation99.com.tw/photos/shares/resource/112-1-friendly-school/national-112-Friendly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993769"/>
            <a:ext cx="5589588" cy="45021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283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519952" y="1687140"/>
            <a:ext cx="5038165" cy="2387600"/>
          </a:xfrm>
        </p:spPr>
        <p:txBody>
          <a:bodyPr>
            <a:normAutofit fontScale="90000"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「拒絕短影音風險：別被演算法牽著走，思辨、查證、要求助」</a:t>
            </a:r>
            <a:b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5644926" y="77563"/>
            <a:ext cx="6639560" cy="664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4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2085975" y="-714057"/>
            <a:ext cx="7867650" cy="1604962"/>
          </a:xfrm>
        </p:spPr>
        <p:txBody>
          <a:bodyPr>
            <a:normAutofit fontScale="90000"/>
          </a:bodyPr>
          <a:lstStyle/>
          <a:p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「加強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推動全面性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教育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宣導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6" name="圖片 5" descr="L:\我的雲端硬碟\★友善校園\加強推動全面性教育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38"/>
          <a:stretch/>
        </p:blipFill>
        <p:spPr bwMode="auto">
          <a:xfrm>
            <a:off x="0" y="967105"/>
            <a:ext cx="12192000" cy="5890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793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2507226" y="-277607"/>
            <a:ext cx="8655767" cy="1604962"/>
          </a:xfrm>
        </p:spPr>
        <p:txBody>
          <a:bodyPr>
            <a:noAutofit/>
          </a:bodyPr>
          <a:lstStyle/>
          <a:p>
            <a:r>
              <a:rPr lang="zh-TW" altLang="zh-TW" sz="8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en-US" sz="8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正向管教宣導</a:t>
            </a:r>
            <a:r>
              <a:rPr lang="zh-TW" altLang="zh-TW" sz="8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TW" altLang="zh-TW" sz="8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 descr="未提供相片說明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27355"/>
            <a:ext cx="12192000" cy="553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01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259976" y="-421088"/>
            <a:ext cx="5038165" cy="2387600"/>
          </a:xfrm>
        </p:spPr>
        <p:txBody>
          <a:bodyPr>
            <a:norm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「加強校園霸凌防制宣導」</a:t>
            </a: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7" name="圖片 6" descr="霸凌新專線海報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40"/>
          <a:stretch/>
        </p:blipFill>
        <p:spPr bwMode="auto">
          <a:xfrm>
            <a:off x="726141" y="2359586"/>
            <a:ext cx="4186518" cy="40681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圖片 7" descr="https://innovation99.com.tw/photos/shares/resource/111-2-friendly-school/_________3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623" y="504713"/>
            <a:ext cx="6355977" cy="57257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48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421341" y="-385762"/>
            <a:ext cx="5038165" cy="2387600"/>
          </a:xfrm>
        </p:spPr>
        <p:txBody>
          <a:bodyPr>
            <a:norm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「強化校園安全防護措施」</a:t>
            </a: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6" name="圖片 5" descr="標題圖片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090" y="0"/>
            <a:ext cx="664591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43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421341" y="-385762"/>
            <a:ext cx="5038165" cy="2387600"/>
          </a:xfrm>
        </p:spPr>
        <p:txBody>
          <a:bodyPr>
            <a:norm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「強化學生身心健康與輔導」</a:t>
            </a: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7" name="圖片 6" descr="https://innovation99.com.tw/photos/shares/resource/112-2-friendly-school/112-2-friendly-school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529" y="0"/>
            <a:ext cx="6230471" cy="6460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 descr="https://innovation99.com.tw/photos/shares/resource/113-1-friendly-school/113-1-friendly-school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92" y="2722077"/>
            <a:ext cx="5689637" cy="37382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815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421341" y="-385762"/>
            <a:ext cx="5038165" cy="2387600"/>
          </a:xfrm>
        </p:spPr>
        <p:txBody>
          <a:bodyPr>
            <a:norm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「強化學生身心健康與輔導」</a:t>
            </a: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4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2573991" y="-452437"/>
            <a:ext cx="7637930" cy="1604962"/>
          </a:xfrm>
        </p:spPr>
        <p:txBody>
          <a:bodyPr>
            <a:normAutofit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「防制學生藥物濫用」</a:t>
            </a: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6" name="圖片 5" descr="https://innovation99.com.tw/photos/shares/resource/112-1-friendly-school/national-112-Friendly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12192000" cy="5638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170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2021541" y="-633412"/>
            <a:ext cx="9269506" cy="160496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瞭解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與尊重身心障礙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者宣導</a:t>
            </a: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7" name="圖片 6" descr="L:\我的雲端硬碟\★友善校園\瞭解與尊重身心障礙者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17" b="8773"/>
          <a:stretch/>
        </p:blipFill>
        <p:spPr bwMode="auto">
          <a:xfrm>
            <a:off x="0" y="1038224"/>
            <a:ext cx="12192000" cy="5819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206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259416" y="2309813"/>
            <a:ext cx="4303059" cy="1604962"/>
          </a:xfrm>
        </p:spPr>
        <p:txBody>
          <a:bodyPr>
            <a:normAutofit fontScale="90000"/>
          </a:bodyPr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「防治數位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網路性別暴力」</a:t>
            </a:r>
            <a:b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6" name="圖片 5" descr="L:\我的雲端硬碟\★友善校園\防治數位網路性別暴力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2" t="18755" r="5282"/>
          <a:stretch/>
        </p:blipFill>
        <p:spPr bwMode="auto">
          <a:xfrm>
            <a:off x="4752975" y="0"/>
            <a:ext cx="74390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302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絲縷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247</TotalTime>
  <Words>152</Words>
  <Application>Microsoft Office PowerPoint</Application>
  <PresentationFormat>寬螢幕</PresentationFormat>
  <Paragraphs>21</Paragraphs>
  <Slides>21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7" baseType="lpstr">
      <vt:lpstr>微軟正黑體</vt:lpstr>
      <vt:lpstr>標楷體</vt:lpstr>
      <vt:lpstr>Arial</vt:lpstr>
      <vt:lpstr>Century Gothic</vt:lpstr>
      <vt:lpstr>Wingdings 3</vt:lpstr>
      <vt:lpstr>絲縷</vt:lpstr>
      <vt:lpstr>「拒絕一級傷害，遠離依托咪酯： 不依托、不嘗試、不隱瞞、要求助 」 </vt:lpstr>
      <vt:lpstr>「拒絕短影音風險：別被演算法牽著走，思辨、查證、要求助」 </vt:lpstr>
      <vt:lpstr>「加強校園霸凌防制宣導」</vt:lpstr>
      <vt:lpstr>「強化校園安全防護措施」</vt:lpstr>
      <vt:lpstr>「強化學生身心健康與輔導」</vt:lpstr>
      <vt:lpstr>「強化學生身心健康與輔導」</vt:lpstr>
      <vt:lpstr>「防制學生藥物濫用」</vt:lpstr>
      <vt:lpstr>瞭解與尊重身心障礙者宣導</vt:lpstr>
      <vt:lpstr>「防治數位/網路性別暴力」 </vt:lpstr>
      <vt:lpstr>「人權教育宣導」</vt:lpstr>
      <vt:lpstr>民主法治教育宣導</vt:lpstr>
      <vt:lpstr>品德教育宣導</vt:lpstr>
      <vt:lpstr>「跟蹤騷擾防制法宣導」</vt:lpstr>
      <vt:lpstr>「數位素養教育宣導」</vt:lpstr>
      <vt:lpstr>「生命教育宣導」</vt:lpstr>
      <vt:lpstr>「防制校園詐騙宣導」</vt:lpstr>
      <vt:lpstr>「交通安全宣導」</vt:lpstr>
      <vt:lpstr>「性別平等教育宣導」</vt:lpstr>
      <vt:lpstr>「尊重多元文化理念宣導」</vt:lpstr>
      <vt:lpstr>「加強推動全面性教育宣導」</vt:lpstr>
      <vt:lpstr>「正向管教宣導」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「拒絕短影音風險：別被演算法牽著走，思辨、查證、要求助」 </dc:title>
  <dc:creator>user</dc:creator>
  <cp:lastModifiedBy>user</cp:lastModifiedBy>
  <cp:revision>10</cp:revision>
  <dcterms:created xsi:type="dcterms:W3CDTF">2026-02-25T01:20:11Z</dcterms:created>
  <dcterms:modified xsi:type="dcterms:W3CDTF">2026-09-01T04:58:05Z</dcterms:modified>
</cp:coreProperties>
</file>